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199975" cy="35999738"/>
  <p:notesSz cx="6858000" cy="9144000"/>
  <p:defaultTextStyle>
    <a:defPPr>
      <a:defRPr lang="pt-PT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15" d="100"/>
          <a:sy n="15" d="100"/>
        </p:scale>
        <p:origin x="259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1055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067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0743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213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50218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550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18765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0060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9802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1406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pt-PT"/>
              <a:t>Arraste a imagem até ao marcador de posição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07351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65586-FDC5-4F94-8966-48E94536EC03}" type="datetimeFigureOut">
              <a:rPr lang="pt-PT" smtClean="0"/>
              <a:t>09/05/2024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40ECA-C65A-4078-A5FD-F1FA31CCF6D6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4512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4550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5186BF3-0B77-4DD0-9D5B-CBFEAD4751BD}" vid="{92A313F0-56B8-4628-B766-77877884F7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power_point_windows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Marco Logrado</dc:creator>
  <cp:lastModifiedBy>Sérgio Pinto</cp:lastModifiedBy>
  <cp:revision>1</cp:revision>
  <dcterms:created xsi:type="dcterms:W3CDTF">2016-03-02T10:02:22Z</dcterms:created>
  <dcterms:modified xsi:type="dcterms:W3CDTF">2024-05-09T15:14:46Z</dcterms:modified>
</cp:coreProperties>
</file>